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87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 | ent$e1 == 0]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299755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3871993" y="3244334"/>
            <a:ext cx="444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C:\Users\founderfan\OneDrive\Stat\statdata</a:t>
            </a:r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515" y="2776564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形、开四边形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  <p:sp>
        <p:nvSpPr>
          <p:cNvPr id="3" name="Rectangle 2"/>
          <p:cNvSpPr/>
          <p:nvPr/>
        </p:nvSpPr>
        <p:spPr>
          <a:xfrm>
            <a:off x="3871993" y="3244334"/>
            <a:ext cx="4448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C:\Users\founderfan\OneDrive\Stat\statdata</a:t>
            </a:r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4694</TotalTime>
  <Words>7284</Words>
  <Application>Microsoft Office PowerPoint</Application>
  <PresentationFormat>Widescreen</PresentationFormat>
  <Paragraphs>1164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187</cp:revision>
  <dcterms:created xsi:type="dcterms:W3CDTF">2014-09-22T06:16:51Z</dcterms:created>
  <dcterms:modified xsi:type="dcterms:W3CDTF">2015-05-22T10:35:18Z</dcterms:modified>
</cp:coreProperties>
</file>